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53" r:id="rId32"/>
    <p:sldId id="354" r:id="rId33"/>
    <p:sldId id="371" r:id="rId3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Lst>
        </p14:section>
        <p14:section name="With The Old Breed" id="{75BE7694-C59F-43C8-A788-F54FAED95378}">
          <p14:sldIdLst>
            <p14:sldId id="353"/>
            <p14:sldId id="354"/>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2" dt="2024-10-27T21:44:22.0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58" d="100"/>
          <a:sy n="58" d="100"/>
        </p:scale>
        <p:origin x="213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custSel addSld modSld modSection">
      <pc:chgData name="William Roosa" userId="b17c6545b7781650" providerId="LiveId" clId="{3F59EE32-37E3-40B9-BCD8-CE16B02D1324}" dt="2024-10-28T00:01:47.302" v="3191" actId="20577"/>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7T23:59:54.632" v="2796" actId="21"/>
        <pc:sldMkLst>
          <pc:docMk/>
          <pc:sldMk cId="26940310" sldId="354"/>
        </pc:sldMkLst>
        <pc:spChg chg="mod">
          <ac:chgData name="William Roosa" userId="b17c6545b7781650" providerId="LiveId" clId="{3F59EE32-37E3-40B9-BCD8-CE16B02D1324}" dt="2024-10-27T23:59:54.632" v="2796" actId="21"/>
          <ac:spMkLst>
            <pc:docMk/>
            <pc:sldMk cId="26940310" sldId="354"/>
            <ac:spMk id="2" creationId="{8607163C-C59C-6A95-3120-0084E82F9652}"/>
          </ac:spMkLst>
        </pc:spChg>
      </pc:sldChg>
      <pc:sldChg chg="addSp modSp new mod">
        <pc:chgData name="William Roosa" userId="b17c6545b7781650" providerId="LiveId" clId="{3F59EE32-37E3-40B9-BCD8-CE16B02D1324}" dt="2024-10-28T00:01:47.302" v="3191" actId="20577"/>
        <pc:sldMkLst>
          <pc:docMk/>
          <pc:sldMk cId="2429908796" sldId="371"/>
        </pc:sldMkLst>
        <pc:spChg chg="add mod">
          <ac:chgData name="William Roosa" userId="b17c6545b7781650" providerId="LiveId" clId="{3F59EE32-37E3-40B9-BCD8-CE16B02D1324}" dt="2024-10-28T00:01:47.302" v="3191" actId="20577"/>
          <ac:spMkLst>
            <pc:docMk/>
            <pc:sldMk cId="2429908796" sldId="371"/>
            <ac:spMk id="3" creationId="{D5B838D6-73F9-3413-947B-EBD05BF8998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10/27/2024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10/27/2024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7571303"/>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a:t>
            </a: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978729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t>
            </a:r>
            <a:r>
              <a:rPr lang="en-US">
                <a:solidFill>
                  <a:srgbClr val="000000"/>
                </a:solidFill>
                <a:latin typeface="Arial" panose="020B0604020202020204" pitchFamily="34" charset="0"/>
              </a:rPr>
              <a:t>all night</a:t>
            </a:r>
            <a:endParaRPr lang="en-US" dirty="0">
              <a:solidFill>
                <a:srgbClr val="000000"/>
              </a:solidFill>
              <a:latin typeface="Arial" panose="020B0604020202020204" pitchFamily="34" charset="0"/>
            </a:endParaRP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endParaRPr lang="en-US" dirty="0"/>
          </a:p>
        </p:txBody>
      </p:sp>
    </p:spTree>
    <p:extLst>
      <p:ext uri="{BB962C8B-B14F-4D97-AF65-F5344CB8AC3E}">
        <p14:creationId xmlns:p14="http://schemas.microsoft.com/office/powerpoint/2010/main" val="2429908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6150</TotalTime>
  <Words>5545</Words>
  <Application>Microsoft Office PowerPoint</Application>
  <PresentationFormat>Custom</PresentationFormat>
  <Paragraphs>468</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33</cp:revision>
  <dcterms:created xsi:type="dcterms:W3CDTF">2024-08-20T00:05:07Z</dcterms:created>
  <dcterms:modified xsi:type="dcterms:W3CDTF">2024-10-28T00:01:48Z</dcterms:modified>
</cp:coreProperties>
</file>